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14"/>
  </p:notesMasterIdLst>
  <p:handoutMasterIdLst>
    <p:handoutMasterId r:id="rId15"/>
  </p:handoutMasterIdLst>
  <p:sldIdLst>
    <p:sldId id="256" r:id="rId3"/>
    <p:sldId id="277" r:id="rId4"/>
    <p:sldId id="270" r:id="rId5"/>
    <p:sldId id="257" r:id="rId6"/>
    <p:sldId id="263" r:id="rId7"/>
    <p:sldId id="276" r:id="rId8"/>
    <p:sldId id="278" r:id="rId9"/>
    <p:sldId id="273" r:id="rId10"/>
    <p:sldId id="274" r:id="rId11"/>
    <p:sldId id="279" r:id="rId12"/>
    <p:sldId id="280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200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2880">
          <p15:clr>
            <a:srgbClr val="A4A3A4"/>
          </p15:clr>
        </p15:guide>
        <p15:guide id="5" orient="horz" pos="3216">
          <p15:clr>
            <a:srgbClr val="A4A3A4"/>
          </p15:clr>
        </p15:guide>
        <p15:guide id="6" orient="horz" pos="816">
          <p15:clr>
            <a:srgbClr val="A4A3A4"/>
          </p15:clr>
        </p15:guide>
        <p15:guide id="7" orient="horz" pos="175">
          <p15:clr>
            <a:srgbClr val="A4A3A4"/>
          </p15:clr>
        </p15:guide>
        <p15:guide id="8" pos="3839">
          <p15:clr>
            <a:srgbClr val="A4A3A4"/>
          </p15:clr>
        </p15:guide>
        <p15:guide id="9" pos="959">
          <p15:clr>
            <a:srgbClr val="A4A3A4"/>
          </p15:clr>
        </p15:guide>
        <p15:guide id="10" pos="6719">
          <p15:clr>
            <a:srgbClr val="A4A3A4"/>
          </p15:clr>
        </p15:guide>
        <p15:guide id="11" pos="6143">
          <p15:clr>
            <a:srgbClr val="A4A3A4"/>
          </p15:clr>
        </p15:guide>
        <p15:guide id="12" pos="283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>
        <p:scale>
          <a:sx n="100" d="100"/>
          <a:sy n="100" d="100"/>
        </p:scale>
        <p:origin x="936" y="450"/>
      </p:cViewPr>
      <p:guideLst>
        <p:guide orient="horz" pos="2160"/>
        <p:guide orient="horz" pos="1200"/>
        <p:guide orient="horz" pos="3888"/>
        <p:guide orient="horz" pos="2880"/>
        <p:guide orient="horz" pos="3216"/>
        <p:guide orient="horz" pos="816"/>
        <p:guide orient="horz" pos="175"/>
        <p:guide pos="3839"/>
        <p:guide pos="959"/>
        <p:guide pos="6719"/>
        <p:guide pos="6143"/>
        <p:guide pos="283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5" d="100"/>
          <a:sy n="55" d="100"/>
        </p:scale>
        <p:origin x="3072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leichschenkliges Dreieck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de-DE" smtClean="0"/>
              <a:t>Test</a:t>
            </a:r>
            <a:endParaRPr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de-DE"/>
              <a:t>23.04.2015</a:t>
            </a:fld>
            <a:endParaRPr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png>
</file>

<file path=ppt/media/image4.png>
</file>

<file path=ppt/media/image5.jp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leichschenkliges Dreieck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de-DE" smtClean="0"/>
              <a:t>Test</a:t>
            </a:r>
            <a:endParaRPr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de-DE"/>
              <a:t>23.04.2015</a:t>
            </a:fld>
            <a:endParaRPr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Textmasterformat bearbeiten</a:t>
            </a:r>
          </a:p>
          <a:p>
            <a:pPr lvl="1"/>
            <a:r>
              <a:rPr/>
              <a:t>Zweite Ebene</a:t>
            </a:r>
          </a:p>
          <a:p>
            <a:pPr lvl="2"/>
            <a:r>
              <a:rPr/>
              <a:t>Dritte Ebene</a:t>
            </a:r>
          </a:p>
          <a:p>
            <a:pPr lvl="3"/>
            <a:r>
              <a:rPr/>
              <a:t>Vierte Ebene</a:t>
            </a:r>
          </a:p>
          <a:p>
            <a:pPr lvl="4"/>
            <a:r>
              <a:rPr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0034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1301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0332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8041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6805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de-DE" noProof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noProof="0" smtClean="0"/>
              <a:t>Formatvorlage des Untertitelmasters durch Klicken bearbeiten</a:t>
            </a:r>
            <a:endParaRPr lang="de-DE" noProof="0" dirty="0"/>
          </a:p>
        </p:txBody>
      </p:sp>
      <p:grpSp>
        <p:nvGrpSpPr>
          <p:cNvPr id="256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ihand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58" name="Freihand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59" name="Freihand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0" name="Freihand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1" name="Freihand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2" name="Freihand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3" name="Freihand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4" name="Freihand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5" name="Freihand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6" name="Freihand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7" name="Freihand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8" name="Freihand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9" name="Freihand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0" name="Freihand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1" name="Freihand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2" name="Freihand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3" name="Freihand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4" name="Freihand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5" name="Freihand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6" name="Freihand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7" name="Freihand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8" name="Freihand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9" name="Freihand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0" name="Freihand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1" name="Freihand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2" name="Freihand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3" name="Freihand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4" name="Freihand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5" name="Freihand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6" name="Freihand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7" name="Freihand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8" name="Freihand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9" name="Freihand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0" name="Freihand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1" name="Freihand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2" name="Freihand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3" name="Freihand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4" name="Freihand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5" name="Freihand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6" name="Freihand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7" name="Freihand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8" name="Freihand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9" name="Freihand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0" name="Freihand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1" name="Freihand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2" name="Freihand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3" name="Freihand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4" name="Freihand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5" name="Freihand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6" name="Freihand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7" name="Freihand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8" name="Freihand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9" name="Freihand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0" name="Freihand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1" name="Freihand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2" name="Freihand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3" name="Freihand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4" name="Freihand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5" name="Freihand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6" name="Freihand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7" name="Freihand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8" name="Freihand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9" name="Freihand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0" name="Freihand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1" name="Freihand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2" name="Freihand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3" name="Freihand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4" name="Freihand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5" name="Freihand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6" name="Freihand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7" name="Freihand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8" name="Freihand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9" name="Freihand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0" name="Freihand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1" name="Freihand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2" name="Freihand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3" name="Freihand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4" name="Freihand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5" name="Freihand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6" name="Freihand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7" name="Freihand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8" name="Freihand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9" name="Freihand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0" name="Freihand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1" name="Freihand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2" name="Freihand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3" name="Freihand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4" name="Freihand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5" name="Freihand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6" name="Freihand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7" name="Freihand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8" name="Freihand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9" name="Freihand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0" name="Freihand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1" name="Freihand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2" name="Freihand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3" name="Freihand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4" name="Freihand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5" name="Freihand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6" name="Freihand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7" name="Freihand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8" name="Freihand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9" name="Freihand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0" name="Freihand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1" name="Freihand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2" name="Freihand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3" name="Freihand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4" name="Freihand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5" name="Freihand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6" name="Freihand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7" name="Freihand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8" name="Freihand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9" name="Freihand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0" name="Freihand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1" name="Freihand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2" name="Freihand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3" name="Freihand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4" name="Freihand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5" name="Freihand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6" name="Freihand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7" name="Freihand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8" name="Freihand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9" name="Freihand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ihand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9" name="Freihand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0" name="Freihand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1" name="Freihand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2" name="Freihand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3" name="Freihand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4" name="Freihand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5" name="Freihand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" name="Freihand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" name="Freihand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" name="Freihand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" name="Freihand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" name="Freihand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" name="Freihand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" name="Freihand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" name="Freihand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4" name="Freihand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5" name="Freihand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6" name="Freihand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7" name="Freihand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8" name="Freihand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9" name="Freihand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0" name="Freihand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1" name="Freihand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2" name="Freihand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3" name="Freihand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4" name="Freihand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5" name="Freihand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6" name="Freihand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7" name="Freihand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8" name="Freihand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9" name="Freihand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0" name="Freihand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1" name="Freihand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2" name="Freihand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3" name="Freihand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4" name="Freihand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5" name="Freihand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6" name="Freihand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7" name="Freihand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8" name="Freihand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9" name="Freihand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0" name="Freihand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1" name="Freihand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2" name="Freihand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3" name="Freihand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4" name="Freihand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5" name="Freihand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6" name="Freihand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7" name="Freihand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8" name="Freihand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9" name="Freihand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0" name="Freihand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1" name="Freihand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2" name="Freihand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3" name="Freihand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4" name="Freihand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5" name="Freihand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6" name="Freihand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7" name="Freihand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8" name="Freihand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9" name="Freihand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0" name="Freihand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1" name="Freihand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2" name="Freihand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3" name="Freihand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4" name="Freihand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5" name="Freihand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6" name="Freihand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7" name="Freihand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8" name="Freihand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9" name="Freihand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80" name="Freihand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81" name="Freihand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E43EA-1EB5-44D3-9B25-0EF97C66BB84}" type="datetime1">
              <a:rPr lang="de-DE" noProof="0" smtClean="0"/>
              <a:t>23.04.2015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1764" y="136525"/>
            <a:ext cx="6324599" cy="276226"/>
          </a:xfrm>
          <a:prstGeom prst="rect">
            <a:avLst/>
          </a:prstGeom>
        </p:spPr>
        <p:txBody>
          <a:bodyPr/>
          <a:lstStyle/>
          <a:p>
            <a:r>
              <a:rPr lang="de-DE" noProof="0" smtClean="0"/>
              <a:t>Test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ihand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9" name="Freihand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0" name="Freihand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1" name="Freihand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2" name="Freihand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3" name="Freihand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4" name="Freihand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5" name="Freihand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" name="Freihand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" name="Freihand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" name="Freihand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" name="Freihand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" name="Freihand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" name="Freihand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" name="Freihand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" name="Freihand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4" name="Freihand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5" name="Freihand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6" name="Freihand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7" name="Freihand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8" name="Freihand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9" name="Freihand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0" name="Freihand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1" name="Freihand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2" name="Freihand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3" name="Freihand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4" name="Freihand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5" name="Freihand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6" name="Freihand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7" name="Freihand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8" name="Freihand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39" name="Freihand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0" name="Freihand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1" name="Freihand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2" name="Freihand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3" name="Freihand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4" name="Freihand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5" name="Freihand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6" name="Freihand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7" name="Freihand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8" name="Freihand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49" name="Freihand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0" name="Freihand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1" name="Freihand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2" name="Freihand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3" name="Freihand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4" name="Freihand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5" name="Freihand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6" name="Freihand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7" name="Freihand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8" name="Freihand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59" name="Freihand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0" name="Freihand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1" name="Freihand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2" name="Freihand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3" name="Freihand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4" name="Freihand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5" name="Freihand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6" name="Freihand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7" name="Freihand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8" name="Freihand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69" name="Freihand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0" name="Freihand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1" name="Freihand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2" name="Freihand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3" name="Freihand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4" name="Freihand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5" name="Freihand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6" name="Freihand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7" name="Freihand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8" name="Freihand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79" name="Freihand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80" name="Freihand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81" name="Freihand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</p:grpSp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de-DE" noProof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18D03-5914-4BDC-A0FC-4D41593D3CE8}" type="datetime1">
              <a:rPr lang="de-DE" noProof="0" smtClean="0"/>
              <a:t>23.04.2015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1764" y="136525"/>
            <a:ext cx="6324599" cy="276226"/>
          </a:xfrm>
          <a:prstGeom prst="rect">
            <a:avLst/>
          </a:prstGeom>
        </p:spPr>
        <p:txBody>
          <a:bodyPr/>
          <a:lstStyle/>
          <a:p>
            <a:r>
              <a:rPr lang="de-DE" noProof="0" smtClean="0"/>
              <a:t>Test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ihand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9" name="Freihand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0" name="Freihand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1" name="Freihand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2" name="Freihand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3" name="Freihand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4" name="Freihand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5" name="Freihand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6" name="Freihand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7" name="Freihand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8" name="Freihand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9" name="Freihand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0" name="Freihand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1" name="Freihand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2" name="Freihand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3" name="Freihand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4" name="Freihand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5" name="Freihand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6" name="Freihand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7" name="Freihand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8" name="Freihand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9" name="Freihand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0" name="Freihand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1" name="Freihand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2" name="Freihand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3" name="Freihand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4" name="Freihand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5" name="Freihand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6" name="Freihand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7" name="Freihand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8" name="Freihand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9" name="Freihand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0" name="Freihand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1" name="Freihand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2" name="Freihand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3" name="Freihand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4" name="Freihand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5" name="Freihand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6" name="Freihand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7" name="Freihand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8" name="Freihand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9" name="Freihand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0" name="Freihand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1" name="Freihand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2" name="Freihand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3" name="Freihand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4" name="Freihand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5" name="Freihand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6" name="Freihand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7" name="Freihand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8" name="Freihand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9" name="Freihand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0" name="Freihand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1" name="Freihand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2" name="Freihand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3" name="Freihand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4" name="Freihand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5" name="Freihand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6" name="Freihand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7" name="Freihand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8" name="Freihand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9" name="Freihand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0" name="Freihand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1" name="Freihand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2" name="Freihand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3" name="Freihand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4" name="Freihand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5" name="Freihand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6" name="Freihand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7" name="Freihand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8" name="Freihand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9" name="Freihand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40" name="Freihand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41" name="Freihand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de-DE" noProof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876A-9B2F-4867-9E81-8B1938659437}" type="datetime1">
              <a:rPr lang="de-DE" noProof="0" smtClean="0"/>
              <a:t>23.04.2015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1764" y="136525"/>
            <a:ext cx="6324599" cy="276226"/>
          </a:xfrm>
          <a:prstGeom prst="rect">
            <a:avLst/>
          </a:prstGeom>
        </p:spPr>
        <p:txBody>
          <a:bodyPr/>
          <a:lstStyle/>
          <a:p>
            <a:r>
              <a:rPr lang="de-DE" noProof="0" smtClean="0"/>
              <a:t>Test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ihand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57" name="Freihand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58" name="Freihand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59" name="Freihand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0" name="Freihand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1" name="Freihand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2" name="Freihand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3" name="Freihand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4" name="Freihand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5" name="Freihand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6" name="Freihand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7" name="Freihand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8" name="Freihand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69" name="Freihand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0" name="Freihand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1" name="Freihand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2" name="Freihand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3" name="Freihand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4" name="Freihand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5" name="Freihand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6" name="Freihand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7" name="Freihand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8" name="Freihand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79" name="Freihand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0" name="Freihand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1" name="Freihand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2" name="Freihand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3" name="Freihand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4" name="Freihand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5" name="Freihand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6" name="Freihand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7" name="Freihand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8" name="Freihand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89" name="Freihand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0" name="Freihand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1" name="Freihand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2" name="Freihand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3" name="Freihand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4" name="Freihand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5" name="Freihand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6" name="Freihand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7" name="Freihand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8" name="Freihand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299" name="Freihand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0" name="Freihand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1" name="Freihand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2" name="Freihand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3" name="Freihand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4" name="Freihand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5" name="Freihand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6" name="Freihand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7" name="Freihand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8" name="Freihand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09" name="Freihand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0" name="Freihand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1" name="Freihand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2" name="Freihand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3" name="Freihand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4" name="Freihand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5" name="Freihand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6" name="Freihand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7" name="Freihand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8" name="Freihand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19" name="Freihand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0" name="Freihand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1" name="Freihand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2" name="Freihand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3" name="Freihand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4" name="Freihand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5" name="Freihand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6" name="Freihand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7" name="Freihand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8" name="Freihand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29" name="Freihand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0" name="Freihand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1" name="Freihand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2" name="Freihand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3" name="Freihand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4" name="Freihand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5" name="Freihand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6" name="Freihand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7" name="Freihand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8" name="Freihand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39" name="Freihand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0" name="Freihand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1" name="Freihand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2" name="Freihand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3" name="Freihand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4" name="Freihand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5" name="Freihand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6" name="Freihand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7" name="Freihand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8" name="Freihand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49" name="Freihand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0" name="Freihand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1" name="Freihand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2" name="Freihand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3" name="Freihand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4" name="Freihand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5" name="Freihand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6" name="Freihand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7" name="Freihand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8" name="Freihand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59" name="Freihand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0" name="Freihand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1" name="Freihand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2" name="Freihand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3" name="Freihand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4" name="Freihand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5" name="Freihand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6" name="Freihand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7" name="Freihand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8" name="Freihand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69" name="Freihand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0" name="Freihand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1" name="Freihand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2" name="Freihand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3" name="Freihand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4" name="Freihand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5" name="Freihand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6" name="Freihand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7" name="Freihand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  <p:sp>
          <p:nvSpPr>
            <p:cNvPr id="378" name="Freihand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/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de-DE" noProof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noProof="0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ED485-D595-47B8-A72E-3E7D028E69A6}" type="datetime1">
              <a:rPr lang="de-DE" noProof="0" smtClean="0"/>
              <a:t>23.04.2015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1764" y="136525"/>
            <a:ext cx="6324599" cy="276226"/>
          </a:xfrm>
          <a:prstGeom prst="rect">
            <a:avLst/>
          </a:prstGeom>
        </p:spPr>
        <p:txBody>
          <a:bodyPr/>
          <a:lstStyle/>
          <a:p>
            <a:r>
              <a:rPr lang="de-DE" noProof="0" smtClean="0"/>
              <a:t>Test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ihand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0" name="Freihand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1" name="Freihand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2" name="Freihand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3" name="Freihand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4" name="Freihand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5" name="Freihand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6" name="Freihand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7" name="Freihand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8" name="Freihand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9" name="Freihand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0" name="Freihand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1" name="Freihand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2" name="Freihand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3" name="Freihand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4" name="Freihand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5" name="Freihand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6" name="Freihand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7" name="Freihand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8" name="Freihand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9" name="Freihand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0" name="Freihand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1" name="Freihand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2" name="Freihand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3" name="Freihand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4" name="Freihand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5" name="Freihand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6" name="Freihand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7" name="Freihand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8" name="Freihand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9" name="Freihand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0" name="Freihand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1" name="Freihand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2" name="Freihand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3" name="Freihand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4" name="Freihand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5" name="Freihand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6" name="Freihand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7" name="Freihand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8" name="Freihand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9" name="Freihand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0" name="Freihand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1" name="Freihand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2" name="Freihand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3" name="Freihand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4" name="Freihand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5" name="Freihand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6" name="Freihand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7" name="Freihand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8" name="Freihand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9" name="Freihand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0" name="Freihand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1" name="Freihand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2" name="Freihand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3" name="Freihand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4" name="Freihand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5" name="Freihand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6" name="Freihand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7" name="Freihand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8" name="Freihand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9" name="Freihand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0" name="Freihand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1" name="Freihand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2" name="Freihand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3" name="Freihand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4" name="Freihand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5" name="Freihand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6" name="Freihand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7" name="Freihand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8" name="Freihand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9" name="Freihand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0" name="Freihand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1" name="Freihand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2" name="Freihand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de-DE" noProof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5F48F-97A0-4664-81AD-1F4AD6D61677}" type="datetime1">
              <a:rPr lang="de-DE" noProof="0" smtClean="0"/>
              <a:t>23.04.2015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61764" y="136525"/>
            <a:ext cx="6324599" cy="276226"/>
          </a:xfrm>
          <a:prstGeom prst="rect">
            <a:avLst/>
          </a:prstGeom>
        </p:spPr>
        <p:txBody>
          <a:bodyPr/>
          <a:lstStyle/>
          <a:p>
            <a:r>
              <a:rPr lang="de-DE" noProof="0" smtClean="0"/>
              <a:t>Test</a:t>
            </a:r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ihand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2" name="Freihand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3" name="Freihand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4" name="Freihand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5" name="Freihand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6" name="Freihand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7" name="Freihand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8" name="Freihand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9" name="Freihand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0" name="Freihand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1" name="Freihand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2" name="Freihand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3" name="Freihand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4" name="Freihand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5" name="Freihand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6" name="Freihand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7" name="Freihand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8" name="Freihand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9" name="Freihand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0" name="Freihand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1" name="Freihand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2" name="Freihand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3" name="Freihand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4" name="Freihand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5" name="Freihand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6" name="Freihand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7" name="Freihand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8" name="Freihand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9" name="Freihand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0" name="Freihand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1" name="Freihand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2" name="Freihand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3" name="Freihand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4" name="Freihand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5" name="Freihand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6" name="Freihand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7" name="Freihand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8" name="Freihand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9" name="Freihand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0" name="Freihand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1" name="Freihand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2" name="Freihand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3" name="Freihand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4" name="Freihand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5" name="Freihand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6" name="Freihand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7" name="Freihand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8" name="Freihand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9" name="Freihand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0" name="Freihand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1" name="Freihand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2" name="Freihand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3" name="Freihand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4" name="Freihand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5" name="Freihand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6" name="Freihand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7" name="Freihand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8" name="Freihand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9" name="Freihand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0" name="Freihand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1" name="Freihand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2" name="Freihand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3" name="Freihand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4" name="Freihand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5" name="Freihand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6" name="Freihand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7" name="Freihand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8" name="Freihand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9" name="Freihand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0" name="Freihand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1" name="Freihand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2" name="Freihand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3" name="Freihand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4" name="Freihand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de-DE" noProof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noProof="0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noProof="0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788C9-5F17-4E05-B84D-7847C6256A9B}" type="datetime1">
              <a:rPr lang="de-DE" noProof="0" smtClean="0"/>
              <a:t>23.04.2015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261764" y="136525"/>
            <a:ext cx="6324599" cy="276226"/>
          </a:xfrm>
          <a:prstGeom prst="rect">
            <a:avLst/>
          </a:prstGeom>
        </p:spPr>
        <p:txBody>
          <a:bodyPr/>
          <a:lstStyle/>
          <a:p>
            <a:r>
              <a:rPr lang="de-DE" noProof="0" smtClean="0"/>
              <a:t>Test</a:t>
            </a:r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ihand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58" name="Freihand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59" name="Freihand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0" name="Freihand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1" name="Freihand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2" name="Freihand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3" name="Freihand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4" name="Freihand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5" name="Freihand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6" name="Freihand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7" name="Freihand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8" name="Freihand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69" name="Freihand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0" name="Freihand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1" name="Freihand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2" name="Freihand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3" name="Freihand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4" name="Freihand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5" name="Freihand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6" name="Freihand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7" name="Freihand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8" name="Freihand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79" name="Freihand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0" name="Freihand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1" name="Freihand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2" name="Freihand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3" name="Freihand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4" name="Freihand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5" name="Freihand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6" name="Freihand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7" name="Freihand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8" name="Freihand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89" name="Freihand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0" name="Freihand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1" name="Freihand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2" name="Freihand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3" name="Freihand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4" name="Freihand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5" name="Freihand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6" name="Freihand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7" name="Freihand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8" name="Freihand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199" name="Freihand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0" name="Freihand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1" name="Freihand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2" name="Freihand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3" name="Freihand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4" name="Freihand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5" name="Freihand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6" name="Freihand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7" name="Freihand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8" name="Freihand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09" name="Freihand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0" name="Freihand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1" name="Freihand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2" name="Freihand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3" name="Freihand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4" name="Freihand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5" name="Freihand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6" name="Freihand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7" name="Freihand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8" name="Freihand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19" name="Freihand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0" name="Freihand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1" name="Freihand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2" name="Freihand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3" name="Freihand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4" name="Freihand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5" name="Freihand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6" name="Freihand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7" name="Freihand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8" name="Freihand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29" name="Freihand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  <p:sp>
          <p:nvSpPr>
            <p:cNvPr id="230" name="Freihand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0" dirty="0">
                <a:ln>
                  <a:noFill/>
                </a:ln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36CB0-FDC2-4307-8AA3-E65FC5B82D8D}" type="datetime1">
              <a:rPr lang="de-DE" noProof="0" smtClean="0"/>
              <a:t>23.04.2015</a:t>
            </a:fld>
            <a:endParaRPr lang="de-DE" noProof="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61764" y="136525"/>
            <a:ext cx="6324599" cy="276226"/>
          </a:xfrm>
          <a:prstGeom prst="rect">
            <a:avLst/>
          </a:prstGeom>
        </p:spPr>
        <p:txBody>
          <a:bodyPr/>
          <a:lstStyle/>
          <a:p>
            <a:r>
              <a:rPr lang="de-DE" noProof="0" smtClean="0"/>
              <a:t>Test</a:t>
            </a:r>
            <a:endParaRPr lang="de-DE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83A36-9B4B-4494-B0F9-A83CEDF0AF52}" type="datetime1">
              <a:rPr lang="de-DE" noProof="0" smtClean="0"/>
              <a:t>23.04.2015</a:t>
            </a:fld>
            <a:endParaRPr lang="de-DE" noProof="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61764" y="136525"/>
            <a:ext cx="6324599" cy="276226"/>
          </a:xfrm>
          <a:prstGeom prst="rect">
            <a:avLst/>
          </a:prstGeom>
        </p:spPr>
        <p:txBody>
          <a:bodyPr/>
          <a:lstStyle/>
          <a:p>
            <a:r>
              <a:rPr lang="de-DE" noProof="0" smtClean="0"/>
              <a:t>Test</a:t>
            </a:r>
            <a:endParaRPr lang="de-DE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frame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uppieren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uppieren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ihand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ihand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ihand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ihand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ihand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ihand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ihand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ihand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ihand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ihand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ihand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ihand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ihand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ihand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ihand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ihand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ihand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ihand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ihand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ihand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ihand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ihand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ihand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ihand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ihand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ihand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ihand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ihand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ihand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ihand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ihand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ihand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ihand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ihand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ihand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ihand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ihand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ihand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ihand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ihand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ihand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ihand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ihand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ihand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ihand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ihand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ihand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ihand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ihand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ihand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ihand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ihand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ihand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ihand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ihand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ihand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ihand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ihand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ihand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ihand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ihand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ihand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ihand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ihand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ihand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ihand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ihand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ihand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ihand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ihand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ihand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ihand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ihand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ihand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uppieren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ihand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ihand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ihand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ihand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ihand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ihand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ihand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ihand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ihand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ihand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ihand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ihand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ihand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ihand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ihand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ihand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ihand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ihand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ihand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ihand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ihand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ihand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ihand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ihand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ihand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ihand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ihand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ihand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ihand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ihand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ihand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ihand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ihand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ihand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ihand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ihand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ihand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ihand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ihand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ihand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ihand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ihand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ihand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ihand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ihand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ihand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ihand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ihand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ihand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ihand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ihand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ihand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ihand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ihand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ihand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ihand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ihand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ihand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ihand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ihand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ihand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ihand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ihand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ihand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ihand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ihand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ihand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ihand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ihand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ihand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ihand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ihand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ihand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ihand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uppieren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uppieren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ihand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ihand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ihand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ihand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ihand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ihand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ihand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ihand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ihand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ihand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ihand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ihand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ihand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ihand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ihand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ihand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ihand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ihand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ihand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ihand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ihand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ihand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ihand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ihand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ihand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ihand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ihand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ihand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ihand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ihand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ihand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ihand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ihand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ihand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ihand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ihand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ihand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ihand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ihand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ihand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ihand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ihand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ihand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ihand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ihand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ihand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ihand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ihand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ihand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ihand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ihand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ihand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ihand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ihand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ihand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ihand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ihand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ihand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ihand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ihand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ihand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ihand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ihand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ihand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ihand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ihand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ihand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ihand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ihand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ihand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ihand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ihand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ihand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ihand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uppieren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ihand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ihand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ihand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ihand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ihand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ihand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ihand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ihand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ihand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ihand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ihand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ihand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ihand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ihand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ihand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ihand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ihand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ihand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ihand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ihand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ihand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ihand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ihand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ihand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ihand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ihand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ihand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ihand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ihand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ihand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ihand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ihand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ihand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ihand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ihand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ihand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ihand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ihand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ihand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ihand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ihand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ihand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ihand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ihand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ihand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ihand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ihand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ihand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ihand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ihand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ihand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ihand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ihand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ihand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ihand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ihand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ihand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ihand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ihand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ihand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ihand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ihand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ihand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ihand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ihand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ihand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ihand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ihand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ihand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ihand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ihand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ihand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ihand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ihand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de-DE" noProof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noProof="0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0A98F-F754-444F-A73D-AC10AEEDFEE7}" type="datetime1">
              <a:rPr lang="de-DE" noProof="0" smtClean="0"/>
              <a:t>23.04.2015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61764" y="136525"/>
            <a:ext cx="6324599" cy="276226"/>
          </a:xfrm>
          <a:prstGeom prst="rect">
            <a:avLst/>
          </a:prstGeom>
        </p:spPr>
        <p:txBody>
          <a:bodyPr/>
          <a:lstStyle/>
          <a:p>
            <a:r>
              <a:rPr lang="de-DE" noProof="0" smtClean="0"/>
              <a:t>Test</a:t>
            </a:r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frame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uppieren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uppieren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ihand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ihand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ihand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ihand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ihand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ihand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ihand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ihand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ihand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ihand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ihand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ihand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ihand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ihand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ihand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ihand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ihand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ihand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ihand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ihand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ihand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ihand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ihand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ihand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ihand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ihand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ihand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ihand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ihand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ihand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ihand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ihand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ihand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ihand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ihand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ihand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ihand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ihand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ihand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ihand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ihand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ihand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ihand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ihand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ihand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ihand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ihand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ihand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ihand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ihand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ihand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ihand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ihand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ihand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ihand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ihand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ihand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ihand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ihand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ihand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ihand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ihand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ihand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ihand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ihand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ihand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ihand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ihand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ihand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ihand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ihand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ihand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ihand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ihand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uppieren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ihand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ihand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ihand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ihand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ihand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ihand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ihand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ihand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ihand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ihand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ihand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ihand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ihand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ihand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ihand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ihand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ihand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ihand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ihand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ihand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ihand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ihand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ihand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ihand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ihand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ihand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ihand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ihand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ihand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ihand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ihand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ihand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ihand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ihand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ihand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ihand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ihand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ihand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ihand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ihand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ihand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ihand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ihand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ihand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ihand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ihand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ihand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ihand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ihand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ihand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ihand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ihand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ihand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ihand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ihand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ihand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ihand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ihand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ihand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ihand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ihand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ihand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ihand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ihand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ihand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ihand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ihand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ihand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ihand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ihand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ihand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ihand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ihand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ihand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uppieren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uppieren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ihand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ihand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ihand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ihand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ihand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ihand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ihand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ihand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ihand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ihand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ihand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ihand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ihand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ihand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ihand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ihand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ihand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ihand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ihand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ihand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ihand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ihand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ihand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ihand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ihand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ihand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ihand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ihand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ihand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ihand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ihand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ihand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ihand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ihand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ihand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ihand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ihand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ihand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ihand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ihand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ihand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ihand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ihand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ihand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ihand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ihand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ihand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ihand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ihand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ihand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ihand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ihand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ihand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ihand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ihand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ihand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ihand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ihand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ihand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ihand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ihand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ihand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ihand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ihand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ihand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ihand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ihand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ihand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ihand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ihand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ihand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ihand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ihand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ihand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uppieren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ihand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ihand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ihand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ihand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ihand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ihand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ihand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ihand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ihand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ihand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ihand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ihand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ihand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ihand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ihand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ihand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ihand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ihand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ihand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ihand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ihand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ihand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ihand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ihand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ihand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ihand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ihand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ihand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ihand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ihand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ihand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ihand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ihand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ihand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ihand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ihand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ihand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ihand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ihand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ihand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ihand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ihand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ihand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ihand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ihand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ihand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ihand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ihand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ihand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ihand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ihand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ihand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ihand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ihand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ihand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ihand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ihand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ihand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ihand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ihand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ihand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ihand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ihand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ihand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ihand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ihand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ihand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ihand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ihand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ihand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ihand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ihand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ihand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ihand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de-DE" noProof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noProof="0" smtClean="0"/>
              <a:t>Bild durch Klicken auf Symbol hinzufügen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noProof="0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7C844-F320-40EC-BE17-903C4BAC7DEE}" type="datetime1">
              <a:rPr lang="de-DE" noProof="0" smtClean="0"/>
              <a:t>23.04.2015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61764" y="136525"/>
            <a:ext cx="6324599" cy="276226"/>
          </a:xfrm>
          <a:prstGeom prst="rect">
            <a:avLst/>
          </a:prstGeom>
        </p:spPr>
        <p:txBody>
          <a:bodyPr/>
          <a:lstStyle/>
          <a:p>
            <a:r>
              <a:rPr lang="de-DE" noProof="0" smtClean="0"/>
              <a:t>Test</a:t>
            </a:r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noProof="0" dirty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 dirty="0" smtClean="0"/>
              <a:t>Textmasterformat bearbeiten</a:t>
            </a:r>
          </a:p>
          <a:p>
            <a:pPr lvl="1"/>
            <a:r>
              <a:rPr lang="de-DE" noProof="0" dirty="0" smtClean="0"/>
              <a:t>Zweite Ebene</a:t>
            </a:r>
          </a:p>
          <a:p>
            <a:pPr lvl="2"/>
            <a:r>
              <a:rPr lang="de-DE" noProof="0" dirty="0" smtClean="0"/>
              <a:t>Dritte Ebene</a:t>
            </a:r>
          </a:p>
          <a:p>
            <a:pPr lvl="3"/>
            <a:r>
              <a:rPr lang="de-DE" noProof="0" dirty="0" smtClean="0"/>
              <a:t>Vierte Ebene</a:t>
            </a:r>
          </a:p>
          <a:p>
            <a:pPr lvl="4"/>
            <a:r>
              <a:rPr lang="de-DE" noProof="0" dirty="0" smtClean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FA6FD-6400-4641-A5FC-65B0167C7496}" type="datetime1">
              <a:rPr lang="de-DE" noProof="0" smtClean="0"/>
              <a:t>23.04.2015</a:t>
            </a:fld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0996" y="171813"/>
            <a:ext cx="504056" cy="63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80000"/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 algn="l">
              <a:spcBef>
                <a:spcPts val="0"/>
              </a:spcBef>
              <a:buNone/>
            </a:pPr>
            <a:r>
              <a:rPr lang="de-DE" b="0" i="0" dirty="0" smtClean="0">
                <a:solidFill>
                  <a:schemeClr val="tx1">
                    <a:tint val="75000"/>
                  </a:schemeClr>
                </a:solidFill>
              </a:rPr>
              <a:t>Von Felix </a:t>
            </a:r>
            <a:r>
              <a:rPr lang="de-DE" b="0" i="0" dirty="0" err="1" smtClean="0">
                <a:solidFill>
                  <a:schemeClr val="tx1">
                    <a:tint val="75000"/>
                  </a:schemeClr>
                </a:solidFill>
              </a:rPr>
              <a:t>Kalley</a:t>
            </a:r>
            <a:r>
              <a:rPr lang="de-DE" b="0" i="0" dirty="0" smtClean="0">
                <a:solidFill>
                  <a:schemeClr val="tx1">
                    <a:tint val="75000"/>
                  </a:schemeClr>
                </a:solidFill>
              </a:rPr>
              <a:t>, Markus </a:t>
            </a:r>
            <a:r>
              <a:rPr lang="de-DE" b="0" i="0" dirty="0" err="1" smtClean="0">
                <a:solidFill>
                  <a:schemeClr val="tx1">
                    <a:tint val="75000"/>
                  </a:schemeClr>
                </a:solidFill>
              </a:rPr>
              <a:t>Bosek</a:t>
            </a:r>
            <a:r>
              <a:rPr lang="de-DE" b="0" i="0" dirty="0" smtClean="0">
                <a:solidFill>
                  <a:schemeClr val="tx1">
                    <a:tint val="75000"/>
                  </a:schemeClr>
                </a:solidFill>
              </a:rPr>
              <a:t> und Christian Winkler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199" y="260648"/>
            <a:ext cx="2784317" cy="350100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148" y="3933056"/>
            <a:ext cx="3838095" cy="52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0" i="0" dirty="0" err="1" smtClean="0">
                <a:solidFill>
                  <a:schemeClr val="tx1"/>
                </a:solidFill>
                <a:latin typeface="Consolas"/>
              </a:rPr>
              <a:t>Shrink</a:t>
            </a:r>
            <a:r>
              <a:rPr lang="de-DE" sz="3200" b="0" i="0" dirty="0" smtClean="0">
                <a:solidFill>
                  <a:schemeClr val="tx1"/>
                </a:solidFill>
                <a:latin typeface="Consolas"/>
              </a:rPr>
              <a:t> </a:t>
            </a:r>
            <a:r>
              <a:rPr lang="de-DE" sz="3200" b="0" i="0" dirty="0" err="1" smtClean="0">
                <a:solidFill>
                  <a:schemeClr val="tx1"/>
                </a:solidFill>
                <a:latin typeface="Consolas"/>
              </a:rPr>
              <a:t>Mask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822960" lvl="1">
              <a:spcBef>
                <a:spcPts val="1800"/>
              </a:spcBef>
              <a:buClr>
                <a:schemeClr val="tx1"/>
              </a:buClr>
              <a:buSzPct val="80000"/>
              <a:buFont typeface="Wingdings"/>
              <a:buChar char="§"/>
            </a:pPr>
            <a:r>
              <a:rPr lang="de-DE" sz="2800" dirty="0" smtClean="0">
                <a:latin typeface="Corbel"/>
              </a:rPr>
              <a:t>Wird auch im Laufe des Spiels erlangt</a:t>
            </a:r>
            <a:endParaRPr lang="de-DE" sz="2800" b="0" i="0" dirty="0" smtClean="0">
              <a:solidFill>
                <a:schemeClr val="tx1"/>
              </a:solidFill>
              <a:latin typeface="Corbel"/>
            </a:endParaRPr>
          </a:p>
          <a:p>
            <a:pPr marL="822960" lvl="1">
              <a:spcBef>
                <a:spcPts val="1800"/>
              </a:spcBef>
              <a:buClr>
                <a:schemeClr val="tx1"/>
              </a:buClr>
              <a:buSzPct val="80000"/>
              <a:buFont typeface="Wingdings"/>
              <a:buChar char="§"/>
            </a:pPr>
            <a:r>
              <a:rPr lang="de-DE" sz="2800" dirty="0" smtClean="0">
                <a:latin typeface="Corbel"/>
              </a:rPr>
              <a:t>Kann durch Tastendruck aufgesetzt werden</a:t>
            </a:r>
          </a:p>
          <a:p>
            <a:pPr marL="822960" lvl="1">
              <a:spcBef>
                <a:spcPts val="1800"/>
              </a:spcBef>
              <a:buClr>
                <a:schemeClr val="tx1"/>
              </a:buClr>
              <a:buSzPct val="80000"/>
              <a:buFont typeface="Wingdings"/>
              <a:buChar char="§"/>
            </a:pPr>
            <a:r>
              <a:rPr lang="de-DE" sz="2800" b="0" i="0" dirty="0" smtClean="0">
                <a:solidFill>
                  <a:schemeClr val="tx1"/>
                </a:solidFill>
                <a:latin typeface="Corbel"/>
              </a:rPr>
              <a:t>Beim Tragen verkleinert sich der Spieler um einen bestimmten Faktor, das restliche Level bleibt unverändert</a:t>
            </a:r>
            <a:endParaRPr lang="de-DE" sz="2800" b="0" i="0" dirty="0" smtClean="0">
              <a:solidFill>
                <a:schemeClr val="tx1"/>
              </a:solidFill>
              <a:latin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278796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1522414" y="464022"/>
            <a:ext cx="9143998" cy="1020762"/>
          </a:xfrm>
        </p:spPr>
        <p:txBody>
          <a:bodyPr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6600" dirty="0" smtClean="0">
                <a:latin typeface="Consolas"/>
              </a:rPr>
              <a:t>Vielen Dank!</a:t>
            </a:r>
            <a:endParaRPr lang="de-DE" sz="6600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>
          <a:xfrm>
            <a:off x="1522414" y="2924944"/>
            <a:ext cx="9144000" cy="4267200"/>
          </a:xfrm>
        </p:spPr>
        <p:txBody>
          <a:bodyPr>
            <a:normAutofit/>
          </a:bodyPr>
          <a:lstStyle/>
          <a:p>
            <a:pPr lvl="1" indent="0" algn="ctr">
              <a:spcBef>
                <a:spcPts val="1800"/>
              </a:spcBef>
              <a:buClr>
                <a:schemeClr val="tx1"/>
              </a:buClr>
              <a:buSzPct val="80000"/>
              <a:buNone/>
            </a:pPr>
            <a:r>
              <a:rPr lang="en-US" sz="2800" dirty="0" smtClean="0"/>
              <a:t>“If </a:t>
            </a:r>
            <a:r>
              <a:rPr lang="en-US" sz="2800" dirty="0"/>
              <a:t>the laws of physics no longer apply in the </a:t>
            </a:r>
            <a:r>
              <a:rPr lang="en-US" sz="2800" dirty="0" smtClean="0"/>
              <a:t>future,</a:t>
            </a:r>
          </a:p>
          <a:p>
            <a:pPr lvl="1" indent="0" algn="ctr">
              <a:spcBef>
                <a:spcPts val="1800"/>
              </a:spcBef>
              <a:buClr>
                <a:schemeClr val="tx1"/>
              </a:buClr>
              <a:buSzPct val="80000"/>
              <a:buNone/>
            </a:pPr>
            <a:r>
              <a:rPr lang="en-US" sz="2800" dirty="0" smtClean="0"/>
              <a:t>God </a:t>
            </a:r>
            <a:r>
              <a:rPr lang="en-US" sz="2800" dirty="0"/>
              <a:t>help </a:t>
            </a:r>
            <a:r>
              <a:rPr lang="en-US" sz="2800" dirty="0" smtClean="0"/>
              <a:t>you.” </a:t>
            </a:r>
            <a:endParaRPr lang="de-DE" sz="2800" b="0" dirty="0" smtClean="0">
              <a:solidFill>
                <a:schemeClr val="tx1"/>
              </a:solidFill>
              <a:latin typeface="Corbel"/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7894612" y="4077072"/>
            <a:ext cx="1914883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de-DE" sz="1600" i="1" dirty="0" smtClean="0"/>
              <a:t>- </a:t>
            </a:r>
            <a:r>
              <a:rPr lang="de-DE" sz="1600" i="1" dirty="0" err="1" smtClean="0"/>
              <a:t>Announcer</a:t>
            </a:r>
            <a:r>
              <a:rPr lang="de-DE" sz="1600" i="1" dirty="0" smtClean="0"/>
              <a:t>, Portal 2</a:t>
            </a:r>
            <a:endParaRPr lang="de-DE" sz="1600" i="1" dirty="0"/>
          </a:p>
        </p:txBody>
      </p:sp>
    </p:spTree>
    <p:extLst>
      <p:ext uri="{BB962C8B-B14F-4D97-AF65-F5344CB8AC3E}">
        <p14:creationId xmlns:p14="http://schemas.microsoft.com/office/powerpoint/2010/main" val="2058563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0" i="0" dirty="0" smtClean="0">
                <a:solidFill>
                  <a:schemeClr val="tx1"/>
                </a:solidFill>
                <a:latin typeface="Consolas"/>
              </a:rPr>
              <a:t>Hypercube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>
          <a:xfrm>
            <a:off x="1522414" y="2402160"/>
            <a:ext cx="9144000" cy="4267200"/>
          </a:xfrm>
        </p:spPr>
        <p:txBody>
          <a:bodyPr>
            <a:normAutofit/>
          </a:bodyPr>
          <a:lstStyle/>
          <a:p>
            <a:pPr marL="731520" indent="-457200" algn="l" defTabSz="914400">
              <a:spcBef>
                <a:spcPts val="18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Char char="•"/>
            </a:pPr>
            <a:r>
              <a:rPr lang="de-DE" sz="2800" dirty="0" smtClean="0"/>
              <a:t>First-person Puzzle-Spiel</a:t>
            </a:r>
          </a:p>
          <a:p>
            <a:pPr marL="731520" indent="-457200" algn="l" defTabSz="914400">
              <a:spcBef>
                <a:spcPts val="18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Char char="•"/>
            </a:pPr>
            <a:r>
              <a:rPr lang="de-DE" sz="2800" dirty="0" smtClean="0"/>
              <a:t>Surreale, </a:t>
            </a:r>
            <a:r>
              <a:rPr lang="de-DE" sz="2800" dirty="0" err="1" smtClean="0"/>
              <a:t>labyrinthartige</a:t>
            </a:r>
            <a:r>
              <a:rPr lang="de-DE" sz="2800" dirty="0" smtClean="0"/>
              <a:t> </a:t>
            </a:r>
            <a:r>
              <a:rPr lang="de-DE" sz="2800" dirty="0" err="1" smtClean="0"/>
              <a:t>Levelstruktur</a:t>
            </a:r>
            <a:endParaRPr lang="de-DE" sz="2800" dirty="0" smtClean="0"/>
          </a:p>
          <a:p>
            <a:pPr marL="731520" indent="-457200" algn="l" defTabSz="914400">
              <a:spcBef>
                <a:spcPts val="18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Char char="•"/>
            </a:pPr>
            <a:r>
              <a:rPr lang="de-DE" sz="2800" dirty="0" smtClean="0"/>
              <a:t>Passieren der einzelnen </a:t>
            </a:r>
            <a:r>
              <a:rPr lang="de-DE" sz="2800" dirty="0" err="1" smtClean="0"/>
              <a:t>Levelabschnitte</a:t>
            </a:r>
            <a:r>
              <a:rPr lang="de-DE" sz="2800" dirty="0" smtClean="0"/>
              <a:t> durch Lösen von Rätsel</a:t>
            </a:r>
          </a:p>
          <a:p>
            <a:pPr marL="731520" indent="-457200" algn="l" defTabSz="914400">
              <a:spcBef>
                <a:spcPts val="18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Char char="•"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711930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Look &amp; </a:t>
            </a:r>
            <a:r>
              <a:rPr lang="de-DE" dirty="0" err="1" smtClean="0"/>
              <a:t>Feel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2" t="500" r="-261" b="-500"/>
          <a:stretch/>
        </p:blipFill>
        <p:spPr>
          <a:xfrm>
            <a:off x="4654252" y="1988840"/>
            <a:ext cx="5832000" cy="3785532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9" name="Textfeld 8"/>
          <p:cNvSpPr txBox="1"/>
          <p:nvPr/>
        </p:nvSpPr>
        <p:spPr>
          <a:xfrm>
            <a:off x="693812" y="1988840"/>
            <a:ext cx="3600400" cy="374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400" dirty="0" smtClean="0"/>
              <a:t>Abstrakte, sterile Umgebung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400" dirty="0" smtClean="0"/>
              <a:t>Obskures, </a:t>
            </a:r>
            <a:r>
              <a:rPr lang="de-DE" sz="2400" dirty="0" err="1" smtClean="0"/>
              <a:t>cartoon</a:t>
            </a:r>
            <a:r>
              <a:rPr lang="de-DE" sz="2400" dirty="0" smtClean="0"/>
              <a:t>-artiges Aussehen</a:t>
            </a:r>
            <a:endParaRPr lang="de-DE" sz="2400" dirty="0" smtClean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de-DE" sz="2400" dirty="0" smtClean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400" dirty="0" smtClean="0"/>
              <a:t>Geprägt von nicht-euklidischer Geometrie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de-DE" sz="2400" dirty="0" smtClean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400" dirty="0" smtClean="0"/>
              <a:t>Untermalt von ruhiger </a:t>
            </a:r>
            <a:r>
              <a:rPr lang="de-DE" sz="2400" dirty="0" err="1" smtClean="0"/>
              <a:t>Ambient</a:t>
            </a:r>
            <a:r>
              <a:rPr lang="de-DE" sz="2400" dirty="0" smtClean="0"/>
              <a:t>-Musik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7056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0" i="0" dirty="0" smtClean="0">
                <a:solidFill>
                  <a:schemeClr val="tx1"/>
                </a:solidFill>
                <a:latin typeface="Consolas"/>
              </a:rPr>
              <a:t>Grundkonzepte des Spiels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0" algn="l" defTabSz="914400">
              <a:spcBef>
                <a:spcPts val="1800"/>
              </a:spcBef>
              <a:buClr>
                <a:schemeClr val="tx1"/>
              </a:buClr>
              <a:buSzPct val="80000"/>
              <a:buNone/>
            </a:pPr>
            <a:r>
              <a:rPr lang="de-DE" sz="3200" dirty="0" smtClean="0">
                <a:latin typeface="Corbel"/>
              </a:rPr>
              <a:t>Lösen von Rätseln:</a:t>
            </a:r>
            <a:endParaRPr lang="de-DE" sz="3200" b="0" i="0" dirty="0" smtClean="0">
              <a:solidFill>
                <a:schemeClr val="tx1"/>
              </a:solidFill>
              <a:latin typeface="Corbel"/>
            </a:endParaRPr>
          </a:p>
          <a:p>
            <a:pPr marL="822960" lvl="1">
              <a:spcBef>
                <a:spcPts val="1800"/>
              </a:spcBef>
              <a:buClr>
                <a:schemeClr val="tx1"/>
              </a:buClr>
              <a:buSzPct val="80000"/>
              <a:buFont typeface="Wingdings"/>
              <a:buChar char="§"/>
            </a:pPr>
            <a:r>
              <a:rPr lang="de-DE" sz="2800" b="0" i="0" dirty="0" smtClean="0">
                <a:solidFill>
                  <a:schemeClr val="tx1"/>
                </a:solidFill>
                <a:latin typeface="Corbel"/>
              </a:rPr>
              <a:t>Einsatz von sog. „</a:t>
            </a:r>
            <a:r>
              <a:rPr lang="de-DE" sz="2800" b="0" i="1" dirty="0" err="1" smtClean="0">
                <a:solidFill>
                  <a:schemeClr val="tx1"/>
                </a:solidFill>
                <a:latin typeface="Corbel"/>
              </a:rPr>
              <a:t>stencil</a:t>
            </a:r>
            <a:r>
              <a:rPr lang="de-DE" sz="2800" b="0" i="1" dirty="0" smtClean="0">
                <a:solidFill>
                  <a:schemeClr val="tx1"/>
                </a:solidFill>
                <a:latin typeface="Corbel"/>
              </a:rPr>
              <a:t> </a:t>
            </a:r>
            <a:r>
              <a:rPr lang="de-DE" sz="2800" b="0" i="1" dirty="0" err="1" smtClean="0">
                <a:solidFill>
                  <a:schemeClr val="tx1"/>
                </a:solidFill>
                <a:latin typeface="Corbel"/>
              </a:rPr>
              <a:t>buffer</a:t>
            </a:r>
            <a:r>
              <a:rPr lang="de-DE" sz="2800" b="0" i="0" dirty="0" smtClean="0">
                <a:solidFill>
                  <a:schemeClr val="tx1"/>
                </a:solidFill>
                <a:latin typeface="Corbel"/>
              </a:rPr>
              <a:t>“</a:t>
            </a:r>
            <a:endParaRPr lang="de-DE" sz="2800" b="0" i="0" dirty="0" smtClean="0">
              <a:solidFill>
                <a:schemeClr val="tx1"/>
              </a:solidFill>
              <a:latin typeface="Corbel"/>
            </a:endParaRPr>
          </a:p>
          <a:p>
            <a:pPr marL="822960" lvl="1">
              <a:spcBef>
                <a:spcPts val="1800"/>
              </a:spcBef>
              <a:buClr>
                <a:schemeClr val="tx1"/>
              </a:buClr>
              <a:buSzPct val="80000"/>
              <a:buFont typeface="Wingdings"/>
              <a:buChar char="§"/>
            </a:pPr>
            <a:r>
              <a:rPr lang="de-DE" sz="2800" dirty="0" smtClean="0">
                <a:latin typeface="Corbel"/>
              </a:rPr>
              <a:t>Dark-Matter </a:t>
            </a:r>
            <a:r>
              <a:rPr lang="de-DE" sz="2800" dirty="0" err="1" smtClean="0">
                <a:latin typeface="Corbel"/>
              </a:rPr>
              <a:t>Gun</a:t>
            </a:r>
            <a:endParaRPr lang="de-DE" sz="2800" b="0" i="0" dirty="0" smtClean="0">
              <a:solidFill>
                <a:schemeClr val="tx1"/>
              </a:solidFill>
              <a:latin typeface="Corbel"/>
            </a:endParaRPr>
          </a:p>
          <a:p>
            <a:pPr marL="822960" lvl="1">
              <a:spcBef>
                <a:spcPts val="1800"/>
              </a:spcBef>
              <a:buClr>
                <a:schemeClr val="tx1"/>
              </a:buClr>
              <a:buSzPct val="80000"/>
              <a:buFont typeface="Wingdings"/>
              <a:buChar char="§"/>
            </a:pPr>
            <a:r>
              <a:rPr lang="de-DE" sz="2800" b="0" i="0" dirty="0" err="1" smtClean="0">
                <a:solidFill>
                  <a:schemeClr val="tx1"/>
                </a:solidFill>
                <a:latin typeface="Corbel"/>
              </a:rPr>
              <a:t>Shrink-Mask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Stencil </a:t>
            </a:r>
            <a:r>
              <a:rPr lang="de-DE" dirty="0" err="1" smtClean="0"/>
              <a:t>buffer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522413" y="1477888"/>
            <a:ext cx="2743200" cy="454340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Ermöglicht die Erstellung surrealer Räume / Objekte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Steht in direkter Verbindung mit den Rätseln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u="sng" dirty="0" smtClean="0"/>
              <a:t>Ziel</a:t>
            </a:r>
            <a:r>
              <a:rPr lang="de-DE" sz="2000" dirty="0" smtClean="0"/>
              <a:t>: Der Spieler soll seine gewohnte Herangehensweise zur Lösung der Puzzle überdenken</a:t>
            </a:r>
            <a:endParaRPr lang="de-DE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316" y="1988840"/>
            <a:ext cx="4672102" cy="3893418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79730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="0" i="0" dirty="0" smtClean="0">
                <a:solidFill>
                  <a:schemeClr val="tx1"/>
                </a:solidFill>
                <a:latin typeface="Consolas"/>
              </a:rPr>
              <a:t>Dark-Matter </a:t>
            </a:r>
            <a:r>
              <a:rPr lang="de-DE" sz="3200" b="0" i="0" dirty="0" err="1" smtClean="0">
                <a:solidFill>
                  <a:schemeClr val="tx1"/>
                </a:solidFill>
                <a:latin typeface="Consolas"/>
              </a:rPr>
              <a:t>Gun</a:t>
            </a:r>
            <a:endParaRPr lang="de-DE" dirty="0"/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822960" lvl="1">
              <a:spcBef>
                <a:spcPts val="1800"/>
              </a:spcBef>
              <a:buClr>
                <a:schemeClr val="tx1"/>
              </a:buClr>
              <a:buSzPct val="80000"/>
              <a:buFont typeface="Wingdings"/>
              <a:buChar char="§"/>
            </a:pPr>
            <a:r>
              <a:rPr lang="de-DE" sz="2800" b="0" i="0" dirty="0" smtClean="0">
                <a:solidFill>
                  <a:schemeClr val="tx1"/>
                </a:solidFill>
                <a:latin typeface="Corbel"/>
              </a:rPr>
              <a:t>Angelehnt an die </a:t>
            </a:r>
            <a:r>
              <a:rPr lang="de-DE" sz="2800" b="0" i="0" dirty="0" err="1" smtClean="0">
                <a:solidFill>
                  <a:schemeClr val="tx1"/>
                </a:solidFill>
                <a:latin typeface="Corbel"/>
              </a:rPr>
              <a:t>Physics</a:t>
            </a:r>
            <a:r>
              <a:rPr lang="de-DE" sz="2800" dirty="0">
                <a:latin typeface="Corbel"/>
              </a:rPr>
              <a:t> </a:t>
            </a:r>
            <a:r>
              <a:rPr lang="de-DE" sz="2800" dirty="0" err="1" smtClean="0">
                <a:latin typeface="Corbel"/>
              </a:rPr>
              <a:t>Gun</a:t>
            </a:r>
            <a:r>
              <a:rPr lang="de-DE" sz="2800" dirty="0" smtClean="0">
                <a:latin typeface="Corbel"/>
              </a:rPr>
              <a:t> von Half-Life 2®</a:t>
            </a:r>
            <a:endParaRPr lang="de-DE" sz="2800" b="0" i="0" dirty="0" smtClean="0">
              <a:solidFill>
                <a:schemeClr val="tx1"/>
              </a:solidFill>
              <a:latin typeface="Corbel"/>
            </a:endParaRPr>
          </a:p>
          <a:p>
            <a:pPr marL="822960" lvl="1">
              <a:spcBef>
                <a:spcPts val="1800"/>
              </a:spcBef>
              <a:buClr>
                <a:schemeClr val="tx1"/>
              </a:buClr>
              <a:buSzPct val="80000"/>
              <a:buFont typeface="Wingdings"/>
              <a:buChar char="§"/>
            </a:pPr>
            <a:r>
              <a:rPr lang="de-DE" sz="2800" dirty="0" smtClean="0">
                <a:latin typeface="Corbel"/>
              </a:rPr>
              <a:t>Dient zur Manipulation von interaktiven Objekten</a:t>
            </a:r>
            <a:endParaRPr lang="de-DE" sz="2800" b="0" i="0" dirty="0" smtClean="0">
              <a:solidFill>
                <a:schemeClr val="tx1"/>
              </a:solidFill>
              <a:latin typeface="Corbel"/>
            </a:endParaRPr>
          </a:p>
          <a:p>
            <a:pPr marL="822960" lvl="1">
              <a:spcBef>
                <a:spcPts val="1800"/>
              </a:spcBef>
              <a:buClr>
                <a:schemeClr val="tx1"/>
              </a:buClr>
              <a:buSzPct val="80000"/>
              <a:buFont typeface="Wingdings"/>
              <a:buChar char="§"/>
            </a:pPr>
            <a:r>
              <a:rPr lang="de-DE" sz="2800" dirty="0" smtClean="0">
                <a:latin typeface="Corbel"/>
              </a:rPr>
              <a:t>Wird im Laufe des Spiels erlangt und ist eine Erweiterung der Grundfähigkeit (Tragen von Würfeln) des Charakters</a:t>
            </a:r>
          </a:p>
        </p:txBody>
      </p:sp>
    </p:spTree>
    <p:extLst>
      <p:ext uri="{BB962C8B-B14F-4D97-AF65-F5344CB8AC3E}">
        <p14:creationId xmlns:p14="http://schemas.microsoft.com/office/powerpoint/2010/main" val="3953721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Dark-Matter </a:t>
            </a:r>
            <a:r>
              <a:rPr lang="de-DE" dirty="0" err="1" smtClean="0"/>
              <a:t>Gun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334988" y="1208559"/>
            <a:ext cx="2743200" cy="2743200"/>
          </a:xfrm>
        </p:spPr>
        <p:txBody>
          <a:bodyPr>
            <a:normAutofit/>
          </a:bodyPr>
          <a:lstStyle/>
          <a:p>
            <a:r>
              <a:rPr lang="de-DE" sz="2000" dirty="0" smtClean="0"/>
              <a:t>Aufheben von interaktiven Objekten</a:t>
            </a:r>
            <a:endParaRPr lang="de-DE" sz="20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836" y="2204864"/>
            <a:ext cx="4572000" cy="3429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191906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Dark-Matter </a:t>
            </a:r>
            <a:r>
              <a:rPr lang="de-DE" dirty="0" err="1" smtClean="0"/>
              <a:t>Gun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341884" y="1268760"/>
            <a:ext cx="2743200" cy="2743200"/>
          </a:xfrm>
        </p:spPr>
        <p:txBody>
          <a:bodyPr>
            <a:normAutofit/>
          </a:bodyPr>
          <a:lstStyle/>
          <a:p>
            <a:r>
              <a:rPr lang="de-DE" sz="2000" dirty="0" smtClean="0"/>
              <a:t>Veränderung der Entfernung zum Objekt</a:t>
            </a:r>
            <a:endParaRPr lang="de-DE" sz="20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836" y="2204864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466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Dark-Matter </a:t>
            </a:r>
            <a:r>
              <a:rPr lang="de-DE" dirty="0" err="1" smtClean="0"/>
              <a:t>Gun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334988" y="1124744"/>
            <a:ext cx="2743200" cy="2743200"/>
          </a:xfrm>
        </p:spPr>
        <p:txBody>
          <a:bodyPr>
            <a:normAutofit/>
          </a:bodyPr>
          <a:lstStyle/>
          <a:p>
            <a:r>
              <a:rPr lang="de-DE" sz="2000" dirty="0" smtClean="0"/>
              <a:t>Rotieren des Objekts</a:t>
            </a:r>
            <a:endParaRPr lang="de-DE" sz="20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836" y="2204864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970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_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1D67187-16B7-465E-9B2B-D6BEE742FA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Präsentation Schultafel (Breitbild)</Template>
  <TotalTime>0</TotalTime>
  <Words>199</Words>
  <Application>Microsoft Office PowerPoint</Application>
  <PresentationFormat>Benutzerdefiniert</PresentationFormat>
  <Paragraphs>40</Paragraphs>
  <Slides>11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Consolas</vt:lpstr>
      <vt:lpstr>Corbel</vt:lpstr>
      <vt:lpstr>Wingdings</vt:lpstr>
      <vt:lpstr>Chalkboard_16x9</vt:lpstr>
      <vt:lpstr>PowerPoint-Präsentation</vt:lpstr>
      <vt:lpstr>Hypercube</vt:lpstr>
      <vt:lpstr>Look &amp; Feel</vt:lpstr>
      <vt:lpstr>Grundkonzepte des Spiels</vt:lpstr>
      <vt:lpstr>Stencil buffer</vt:lpstr>
      <vt:lpstr>Dark-Matter Gun</vt:lpstr>
      <vt:lpstr>Dark-Matter Gun</vt:lpstr>
      <vt:lpstr>Dark-Matter Gun</vt:lpstr>
      <vt:lpstr>Dark-Matter Gun</vt:lpstr>
      <vt:lpstr>Shrink Mask</vt:lpstr>
      <vt:lpstr>Vielen Dank!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2015-04-23T12:41:56Z</dcterms:created>
  <dcterms:modified xsi:type="dcterms:W3CDTF">2015-04-23T17:20:33Z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TC028048469991</vt:lpwstr>
  </property>
</Properties>
</file>

<file path=docProps/thumbnail.jpeg>
</file>